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9DD9D45-EE48-4DB9-A9C4-F5EF9DA74FCF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42" name="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Редактор_презентаций/2022.01.0.0$Windows_x86 LibreOffice_project/8540b22890a8058cf39e456f7b05fd56fffd7d2f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2024-03-22T11:18:41Z</dcterms:created>
  <dc:creator/>
  <dc:description/>
  <dc:language>ru-RU</dc:language>
  <cp:lastModifiedBy/>
  <cp:revision>0</cp:revision>
  <dc:subject/>
  <dc:title/>
</cp:coreProperties>
</file>